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hita Agarwal" userId="9b1f3c46e13ac02a" providerId="LiveId" clId="{53074408-A6D2-4CDF-9315-85EA5857A446}"/>
    <pc:docChg chg="undo custSel addSld delSld modSld sldOrd">
      <pc:chgData name="Ishita Agarwal" userId="9b1f3c46e13ac02a" providerId="LiveId" clId="{53074408-A6D2-4CDF-9315-85EA5857A446}" dt="2023-05-19T12:12:51.682" v="296" actId="14100"/>
      <pc:docMkLst>
        <pc:docMk/>
      </pc:docMkLst>
      <pc:sldChg chg="modSp mod">
        <pc:chgData name="Ishita Agarwal" userId="9b1f3c46e13ac02a" providerId="LiveId" clId="{53074408-A6D2-4CDF-9315-85EA5857A446}" dt="2023-05-19T12:11:51.937" v="293"/>
        <pc:sldMkLst>
          <pc:docMk/>
          <pc:sldMk cId="3574159254" sldId="256"/>
        </pc:sldMkLst>
        <pc:spChg chg="mod">
          <ac:chgData name="Ishita Agarwal" userId="9b1f3c46e13ac02a" providerId="LiveId" clId="{53074408-A6D2-4CDF-9315-85EA5857A446}" dt="2023-05-19T12:11:51.937" v="293"/>
          <ac:spMkLst>
            <pc:docMk/>
            <pc:sldMk cId="3574159254" sldId="256"/>
            <ac:spMk id="2" creationId="{722A0EEB-B6D7-9979-D427-049EAE19E801}"/>
          </ac:spMkLst>
        </pc:spChg>
        <pc:spChg chg="mod">
          <ac:chgData name="Ishita Agarwal" userId="9b1f3c46e13ac02a" providerId="LiveId" clId="{53074408-A6D2-4CDF-9315-85EA5857A446}" dt="2023-05-19T12:11:51.937" v="293"/>
          <ac:spMkLst>
            <pc:docMk/>
            <pc:sldMk cId="3574159254" sldId="256"/>
            <ac:spMk id="3" creationId="{556D4999-1BD6-511F-52A5-FC1DFEB095C9}"/>
          </ac:spMkLst>
        </pc:spChg>
      </pc:sldChg>
      <pc:sldChg chg="modSp add ord">
        <pc:chgData name="Ishita Agarwal" userId="9b1f3c46e13ac02a" providerId="LiveId" clId="{53074408-A6D2-4CDF-9315-85EA5857A446}" dt="2023-05-19T12:11:51.937" v="293"/>
        <pc:sldMkLst>
          <pc:docMk/>
          <pc:sldMk cId="155847601" sldId="257"/>
        </pc:sldMkLst>
        <pc:spChg chg="mod">
          <ac:chgData name="Ishita Agarwal" userId="9b1f3c46e13ac02a" providerId="LiveId" clId="{53074408-A6D2-4CDF-9315-85EA5857A446}" dt="2023-05-19T12:11:51.937" v="293"/>
          <ac:spMkLst>
            <pc:docMk/>
            <pc:sldMk cId="155847601" sldId="257"/>
            <ac:spMk id="2" creationId="{9E0018F3-D6B1-509D-B8AE-017B16FB955F}"/>
          </ac:spMkLst>
        </pc:spChg>
        <pc:spChg chg="mod">
          <ac:chgData name="Ishita Agarwal" userId="9b1f3c46e13ac02a" providerId="LiveId" clId="{53074408-A6D2-4CDF-9315-85EA5857A446}" dt="2023-05-19T12:11:51.937" v="293"/>
          <ac:spMkLst>
            <pc:docMk/>
            <pc:sldMk cId="155847601" sldId="257"/>
            <ac:spMk id="3" creationId="{CFAA8EE4-FCCB-6CE6-00C1-C9AD88409016}"/>
          </ac:spMkLst>
        </pc:spChg>
      </pc:sldChg>
      <pc:sldChg chg="modSp del mod">
        <pc:chgData name="Ishita Agarwal" userId="9b1f3c46e13ac02a" providerId="LiveId" clId="{53074408-A6D2-4CDF-9315-85EA5857A446}" dt="2023-05-19T11:58:11.065" v="145" actId="2696"/>
        <pc:sldMkLst>
          <pc:docMk/>
          <pc:sldMk cId="3498907355" sldId="257"/>
        </pc:sldMkLst>
        <pc:spChg chg="mod">
          <ac:chgData name="Ishita Agarwal" userId="9b1f3c46e13ac02a" providerId="LiveId" clId="{53074408-A6D2-4CDF-9315-85EA5857A446}" dt="2023-05-19T11:51:40.505" v="50" actId="20577"/>
          <ac:spMkLst>
            <pc:docMk/>
            <pc:sldMk cId="3498907355" sldId="257"/>
            <ac:spMk id="2" creationId="{9E0018F3-D6B1-509D-B8AE-017B16FB955F}"/>
          </ac:spMkLst>
        </pc:spChg>
        <pc:spChg chg="mod">
          <ac:chgData name="Ishita Agarwal" userId="9b1f3c46e13ac02a" providerId="LiveId" clId="{53074408-A6D2-4CDF-9315-85EA5857A446}" dt="2023-05-19T11:53:18.811" v="69" actId="20577"/>
          <ac:spMkLst>
            <pc:docMk/>
            <pc:sldMk cId="3498907355" sldId="257"/>
            <ac:spMk id="3" creationId="{CFAA8EE4-FCCB-6CE6-00C1-C9AD88409016}"/>
          </ac:spMkLst>
        </pc:spChg>
      </pc:sldChg>
      <pc:sldChg chg="addSp delSp modSp new mod">
        <pc:chgData name="Ishita Agarwal" userId="9b1f3c46e13ac02a" providerId="LiveId" clId="{53074408-A6D2-4CDF-9315-85EA5857A446}" dt="2023-05-19T12:11:51.937" v="293"/>
        <pc:sldMkLst>
          <pc:docMk/>
          <pc:sldMk cId="63199524" sldId="258"/>
        </pc:sldMkLst>
        <pc:spChg chg="mod">
          <ac:chgData name="Ishita Agarwal" userId="9b1f3c46e13ac02a" providerId="LiveId" clId="{53074408-A6D2-4CDF-9315-85EA5857A446}" dt="2023-05-19T12:11:51.937" v="293"/>
          <ac:spMkLst>
            <pc:docMk/>
            <pc:sldMk cId="63199524" sldId="258"/>
            <ac:spMk id="2" creationId="{577D8E33-219C-84EE-10F2-51AC0E854FE8}"/>
          </ac:spMkLst>
        </pc:spChg>
        <pc:spChg chg="mod">
          <ac:chgData name="Ishita Agarwal" userId="9b1f3c46e13ac02a" providerId="LiveId" clId="{53074408-A6D2-4CDF-9315-85EA5857A446}" dt="2023-05-19T12:11:51.937" v="293"/>
          <ac:spMkLst>
            <pc:docMk/>
            <pc:sldMk cId="63199524" sldId="258"/>
            <ac:spMk id="3" creationId="{93A61FD1-5971-C745-BC4F-2F2610214189}"/>
          </ac:spMkLst>
        </pc:spChg>
        <pc:spChg chg="add del">
          <ac:chgData name="Ishita Agarwal" userId="9b1f3c46e13ac02a" providerId="LiveId" clId="{53074408-A6D2-4CDF-9315-85EA5857A446}" dt="2023-05-19T11:54:58.673" v="91"/>
          <ac:spMkLst>
            <pc:docMk/>
            <pc:sldMk cId="63199524" sldId="258"/>
            <ac:spMk id="4" creationId="{451B2F96-E616-61A6-18F1-955AA6A09678}"/>
          </ac:spMkLst>
        </pc:spChg>
        <pc:spChg chg="add del">
          <ac:chgData name="Ishita Agarwal" userId="9b1f3c46e13ac02a" providerId="LiveId" clId="{53074408-A6D2-4CDF-9315-85EA5857A446}" dt="2023-05-19T11:54:58.673" v="91"/>
          <ac:spMkLst>
            <pc:docMk/>
            <pc:sldMk cId="63199524" sldId="258"/>
            <ac:spMk id="5" creationId="{EE22811F-BBB8-EBA0-3E7D-BFFE0C30C15E}"/>
          </ac:spMkLst>
        </pc:spChg>
        <pc:spChg chg="add del">
          <ac:chgData name="Ishita Agarwal" userId="9b1f3c46e13ac02a" providerId="LiveId" clId="{53074408-A6D2-4CDF-9315-85EA5857A446}" dt="2023-05-19T11:54:58.673" v="91"/>
          <ac:spMkLst>
            <pc:docMk/>
            <pc:sldMk cId="63199524" sldId="258"/>
            <ac:spMk id="6" creationId="{1ADB631F-5274-374B-02BD-C07D4DC88579}"/>
          </ac:spMkLst>
        </pc:spChg>
        <pc:picChg chg="add del">
          <ac:chgData name="Ishita Agarwal" userId="9b1f3c46e13ac02a" providerId="LiveId" clId="{53074408-A6D2-4CDF-9315-85EA5857A446}" dt="2023-05-19T11:54:58.673" v="91"/>
          <ac:picMkLst>
            <pc:docMk/>
            <pc:sldMk cId="63199524" sldId="258"/>
            <ac:picMk id="1025" creationId="{28746203-36FE-9459-53F0-805871146096}"/>
          </ac:picMkLst>
        </pc:picChg>
        <pc:picChg chg="add del">
          <ac:chgData name="Ishita Agarwal" userId="9b1f3c46e13ac02a" providerId="LiveId" clId="{53074408-A6D2-4CDF-9315-85EA5857A446}" dt="2023-05-19T11:54:58.673" v="91"/>
          <ac:picMkLst>
            <pc:docMk/>
            <pc:sldMk cId="63199524" sldId="258"/>
            <ac:picMk id="1026" creationId="{291FC3CE-E808-CDB6-9C08-ADE3F76A2782}"/>
          </ac:picMkLst>
        </pc:picChg>
      </pc:sldChg>
      <pc:sldChg chg="addSp delSp modSp new mod modClrScheme chgLayout">
        <pc:chgData name="Ishita Agarwal" userId="9b1f3c46e13ac02a" providerId="LiveId" clId="{53074408-A6D2-4CDF-9315-85EA5857A446}" dt="2023-05-19T12:09:59.557" v="288" actId="732"/>
        <pc:sldMkLst>
          <pc:docMk/>
          <pc:sldMk cId="2447437805" sldId="259"/>
        </pc:sldMkLst>
        <pc:spChg chg="del">
          <ac:chgData name="Ishita Agarwal" userId="9b1f3c46e13ac02a" providerId="LiveId" clId="{53074408-A6D2-4CDF-9315-85EA5857A446}" dt="2023-05-19T11:55:35.492" v="100" actId="700"/>
          <ac:spMkLst>
            <pc:docMk/>
            <pc:sldMk cId="2447437805" sldId="259"/>
            <ac:spMk id="2" creationId="{18042CF6-7F2A-D6BC-0D81-7F66E8C4E15C}"/>
          </ac:spMkLst>
        </pc:spChg>
        <pc:spChg chg="mod ord">
          <ac:chgData name="Ishita Agarwal" userId="9b1f3c46e13ac02a" providerId="LiveId" clId="{53074408-A6D2-4CDF-9315-85EA5857A446}" dt="2023-05-19T11:55:35.492" v="100" actId="700"/>
          <ac:spMkLst>
            <pc:docMk/>
            <pc:sldMk cId="2447437805" sldId="259"/>
            <ac:spMk id="3" creationId="{53C369BE-5A9C-5A78-0C48-638B12A4BA9C}"/>
          </ac:spMkLst>
        </pc:spChg>
        <pc:spChg chg="add mod">
          <ac:chgData name="Ishita Agarwal" userId="9b1f3c46e13ac02a" providerId="LiveId" clId="{53074408-A6D2-4CDF-9315-85EA5857A446}" dt="2023-05-19T11:55:14.635" v="94" actId="1076"/>
          <ac:spMkLst>
            <pc:docMk/>
            <pc:sldMk cId="2447437805" sldId="259"/>
            <ac:spMk id="4" creationId="{7D5DB712-E3B9-6502-0D45-DDEC709480AC}"/>
          </ac:spMkLst>
        </pc:spChg>
        <pc:spChg chg="add mod">
          <ac:chgData name="Ishita Agarwal" userId="9b1f3c46e13ac02a" providerId="LiveId" clId="{53074408-A6D2-4CDF-9315-85EA5857A446}" dt="2023-05-19T11:55:27.049" v="99" actId="20577"/>
          <ac:spMkLst>
            <pc:docMk/>
            <pc:sldMk cId="2447437805" sldId="259"/>
            <ac:spMk id="5" creationId="{5B66E703-E9F8-3875-D0CF-80A77AF556A1}"/>
          </ac:spMkLst>
        </pc:spChg>
        <pc:spChg chg="add del mod">
          <ac:chgData name="Ishita Agarwal" userId="9b1f3c46e13ac02a" providerId="LiveId" clId="{53074408-A6D2-4CDF-9315-85EA5857A446}" dt="2023-05-19T11:55:45.459" v="103"/>
          <ac:spMkLst>
            <pc:docMk/>
            <pc:sldMk cId="2447437805" sldId="259"/>
            <ac:spMk id="6" creationId="{E0033378-B0EB-E77B-DF4D-45E5020C9AEE}"/>
          </ac:spMkLst>
        </pc:spChg>
        <pc:picChg chg="add mod">
          <ac:chgData name="Ishita Agarwal" userId="9b1f3c46e13ac02a" providerId="LiveId" clId="{53074408-A6D2-4CDF-9315-85EA5857A446}" dt="2023-05-19T12:09:59.557" v="288" actId="732"/>
          <ac:picMkLst>
            <pc:docMk/>
            <pc:sldMk cId="2447437805" sldId="259"/>
            <ac:picMk id="2049" creationId="{66963204-A4C9-B33C-4C45-FA93FCB49E3D}"/>
          </ac:picMkLst>
        </pc:picChg>
        <pc:picChg chg="add mod">
          <ac:chgData name="Ishita Agarwal" userId="9b1f3c46e13ac02a" providerId="LiveId" clId="{53074408-A6D2-4CDF-9315-85EA5857A446}" dt="2023-05-19T11:55:14.635" v="94" actId="1076"/>
          <ac:picMkLst>
            <pc:docMk/>
            <pc:sldMk cId="2447437805" sldId="259"/>
            <ac:picMk id="2050" creationId="{8555D685-1D14-A629-3C0C-4FE8EED8CCF5}"/>
          </ac:picMkLst>
        </pc:picChg>
      </pc:sldChg>
      <pc:sldChg chg="addSp modSp new del mod">
        <pc:chgData name="Ishita Agarwal" userId="9b1f3c46e13ac02a" providerId="LiveId" clId="{53074408-A6D2-4CDF-9315-85EA5857A446}" dt="2023-05-19T12:12:43.506" v="294" actId="2696"/>
        <pc:sldMkLst>
          <pc:docMk/>
          <pc:sldMk cId="714943337" sldId="260"/>
        </pc:sldMkLst>
        <pc:spChg chg="add mod">
          <ac:chgData name="Ishita Agarwal" userId="9b1f3c46e13ac02a" providerId="LiveId" clId="{53074408-A6D2-4CDF-9315-85EA5857A446}" dt="2023-05-19T11:57:31.050" v="134" actId="14100"/>
          <ac:spMkLst>
            <pc:docMk/>
            <pc:sldMk cId="714943337" sldId="260"/>
            <ac:spMk id="3" creationId="{4EFF095C-BF57-55AA-853F-5FA984BC3199}"/>
          </ac:spMkLst>
        </pc:spChg>
      </pc:sldChg>
      <pc:sldChg chg="addSp delSp modSp new mod modClrScheme chgLayout">
        <pc:chgData name="Ishita Agarwal" userId="9b1f3c46e13ac02a" providerId="LiveId" clId="{53074408-A6D2-4CDF-9315-85EA5857A446}" dt="2023-05-19T12:11:51.937" v="293"/>
        <pc:sldMkLst>
          <pc:docMk/>
          <pc:sldMk cId="2260753945" sldId="261"/>
        </pc:sldMkLst>
        <pc:spChg chg="add mod">
          <ac:chgData name="Ishita Agarwal" userId="9b1f3c46e13ac02a" providerId="LiveId" clId="{53074408-A6D2-4CDF-9315-85EA5857A446}" dt="2023-05-19T12:11:51.937" v="293"/>
          <ac:spMkLst>
            <pc:docMk/>
            <pc:sldMk cId="2260753945" sldId="261"/>
            <ac:spMk id="2" creationId="{F7479A65-C118-12B7-1ADD-7A1ABDBC7BB6}"/>
          </ac:spMkLst>
        </pc:spChg>
        <pc:picChg chg="add mod">
          <ac:chgData name="Ishita Agarwal" userId="9b1f3c46e13ac02a" providerId="LiveId" clId="{53074408-A6D2-4CDF-9315-85EA5857A446}" dt="2023-05-19T12:04:26.558" v="203" actId="14100"/>
          <ac:picMkLst>
            <pc:docMk/>
            <pc:sldMk cId="2260753945" sldId="261"/>
            <ac:picMk id="4" creationId="{1991CAA8-51BB-E983-5ED7-0A608424C847}"/>
          </ac:picMkLst>
        </pc:picChg>
        <pc:picChg chg="add del">
          <ac:chgData name="Ishita Agarwal" userId="9b1f3c46e13ac02a" providerId="LiveId" clId="{53074408-A6D2-4CDF-9315-85EA5857A446}" dt="2023-05-19T12:03:25.031" v="189" actId="478"/>
          <ac:picMkLst>
            <pc:docMk/>
            <pc:sldMk cId="2260753945" sldId="261"/>
            <ac:picMk id="6" creationId="{B4356DF3-9DF6-79A0-6182-D2E334D1FF50}"/>
          </ac:picMkLst>
        </pc:picChg>
        <pc:picChg chg="add mod">
          <ac:chgData name="Ishita Agarwal" userId="9b1f3c46e13ac02a" providerId="LiveId" clId="{53074408-A6D2-4CDF-9315-85EA5857A446}" dt="2023-05-19T12:04:23.290" v="202" actId="14100"/>
          <ac:picMkLst>
            <pc:docMk/>
            <pc:sldMk cId="2260753945" sldId="261"/>
            <ac:picMk id="8" creationId="{8CE85997-42E0-B49F-09C9-2F1263F0E52E}"/>
          </ac:picMkLst>
        </pc:picChg>
        <pc:picChg chg="add mod">
          <ac:chgData name="Ishita Agarwal" userId="9b1f3c46e13ac02a" providerId="LiveId" clId="{53074408-A6D2-4CDF-9315-85EA5857A446}" dt="2023-05-19T12:04:29.469" v="204" actId="14100"/>
          <ac:picMkLst>
            <pc:docMk/>
            <pc:sldMk cId="2260753945" sldId="261"/>
            <ac:picMk id="10" creationId="{3C77E5F5-9839-0712-91CB-47A9584673E1}"/>
          </ac:picMkLst>
        </pc:picChg>
      </pc:sldChg>
      <pc:sldChg chg="addSp delSp modSp new mod modClrScheme chgLayout">
        <pc:chgData name="Ishita Agarwal" userId="9b1f3c46e13ac02a" providerId="LiveId" clId="{53074408-A6D2-4CDF-9315-85EA5857A446}" dt="2023-05-19T12:11:51.937" v="293"/>
        <pc:sldMkLst>
          <pc:docMk/>
          <pc:sldMk cId="3055622745" sldId="262"/>
        </pc:sldMkLst>
        <pc:spChg chg="add mod">
          <ac:chgData name="Ishita Agarwal" userId="9b1f3c46e13ac02a" providerId="LiveId" clId="{53074408-A6D2-4CDF-9315-85EA5857A446}" dt="2023-05-19T12:11:51.937" v="293"/>
          <ac:spMkLst>
            <pc:docMk/>
            <pc:sldMk cId="3055622745" sldId="262"/>
            <ac:spMk id="2" creationId="{3827B33A-B64B-91C3-DEDA-A49FE4BAC94A}"/>
          </ac:spMkLst>
        </pc:spChg>
        <pc:picChg chg="add del">
          <ac:chgData name="Ishita Agarwal" userId="9b1f3c46e13ac02a" providerId="LiveId" clId="{53074408-A6D2-4CDF-9315-85EA5857A446}" dt="2023-05-19T12:05:48.083" v="225" actId="478"/>
          <ac:picMkLst>
            <pc:docMk/>
            <pc:sldMk cId="3055622745" sldId="262"/>
            <ac:picMk id="4" creationId="{A342E00F-E4C7-357F-9BC0-3811DA3491E9}"/>
          </ac:picMkLst>
        </pc:picChg>
        <pc:picChg chg="add mod">
          <ac:chgData name="Ishita Agarwal" userId="9b1f3c46e13ac02a" providerId="LiveId" clId="{53074408-A6D2-4CDF-9315-85EA5857A446}" dt="2023-05-19T12:06:51.841" v="238" actId="1076"/>
          <ac:picMkLst>
            <pc:docMk/>
            <pc:sldMk cId="3055622745" sldId="262"/>
            <ac:picMk id="6" creationId="{04898B07-B03B-3DCA-9044-421CD006F72D}"/>
          </ac:picMkLst>
        </pc:picChg>
        <pc:picChg chg="add mod">
          <ac:chgData name="Ishita Agarwal" userId="9b1f3c46e13ac02a" providerId="LiveId" clId="{53074408-A6D2-4CDF-9315-85EA5857A446}" dt="2023-05-19T12:06:55.470" v="239" actId="1076"/>
          <ac:picMkLst>
            <pc:docMk/>
            <pc:sldMk cId="3055622745" sldId="262"/>
            <ac:picMk id="8" creationId="{9330E2AB-8AA8-A7E7-F2E3-0A99BAA56DA0}"/>
          </ac:picMkLst>
        </pc:picChg>
      </pc:sldChg>
      <pc:sldChg chg="addSp delSp modSp new mod ord">
        <pc:chgData name="Ishita Agarwal" userId="9b1f3c46e13ac02a" providerId="LiveId" clId="{53074408-A6D2-4CDF-9315-85EA5857A446}" dt="2023-05-19T12:11:51.937" v="293"/>
        <pc:sldMkLst>
          <pc:docMk/>
          <pc:sldMk cId="62166125" sldId="263"/>
        </pc:sldMkLst>
        <pc:spChg chg="mod">
          <ac:chgData name="Ishita Agarwal" userId="9b1f3c46e13ac02a" providerId="LiveId" clId="{53074408-A6D2-4CDF-9315-85EA5857A446}" dt="2023-05-19T12:11:51.937" v="293"/>
          <ac:spMkLst>
            <pc:docMk/>
            <pc:sldMk cId="62166125" sldId="263"/>
            <ac:spMk id="2" creationId="{B0C7C474-36E8-37EA-25EE-FA5201FE53DA}"/>
          </ac:spMkLst>
        </pc:spChg>
        <pc:picChg chg="add mod">
          <ac:chgData name="Ishita Agarwal" userId="9b1f3c46e13ac02a" providerId="LiveId" clId="{53074408-A6D2-4CDF-9315-85EA5857A446}" dt="2023-05-19T12:08:22.591" v="273" actId="14100"/>
          <ac:picMkLst>
            <pc:docMk/>
            <pc:sldMk cId="62166125" sldId="263"/>
            <ac:picMk id="4" creationId="{843FA4D7-61AC-09FF-4719-C0647C66B682}"/>
          </ac:picMkLst>
        </pc:picChg>
        <pc:picChg chg="add del mod">
          <ac:chgData name="Ishita Agarwal" userId="9b1f3c46e13ac02a" providerId="LiveId" clId="{53074408-A6D2-4CDF-9315-85EA5857A446}" dt="2023-05-19T12:08:25.335" v="274" actId="21"/>
          <ac:picMkLst>
            <pc:docMk/>
            <pc:sldMk cId="62166125" sldId="263"/>
            <ac:picMk id="6" creationId="{CF76A798-CB36-500B-7EEB-91B170E96197}"/>
          </ac:picMkLst>
        </pc:picChg>
        <pc:picChg chg="add mod">
          <ac:chgData name="Ishita Agarwal" userId="9b1f3c46e13ac02a" providerId="LiveId" clId="{53074408-A6D2-4CDF-9315-85EA5857A446}" dt="2023-05-19T12:09:20.705" v="286" actId="1076"/>
          <ac:picMkLst>
            <pc:docMk/>
            <pc:sldMk cId="62166125" sldId="263"/>
            <ac:picMk id="8" creationId="{4CEEAA2D-6F31-5CBF-29D3-B9A70AB0C4BE}"/>
          </ac:picMkLst>
        </pc:picChg>
      </pc:sldChg>
      <pc:sldChg chg="addSp delSp modSp new mod modClrScheme chgLayout">
        <pc:chgData name="Ishita Agarwal" userId="9b1f3c46e13ac02a" providerId="LiveId" clId="{53074408-A6D2-4CDF-9315-85EA5857A446}" dt="2023-05-19T12:12:51.682" v="296" actId="14100"/>
        <pc:sldMkLst>
          <pc:docMk/>
          <pc:sldMk cId="1236525648" sldId="264"/>
        </pc:sldMkLst>
        <pc:spChg chg="del">
          <ac:chgData name="Ishita Agarwal" userId="9b1f3c46e13ac02a" providerId="LiveId" clId="{53074408-A6D2-4CDF-9315-85EA5857A446}" dt="2023-05-19T12:10:24.865" v="289" actId="700"/>
          <ac:spMkLst>
            <pc:docMk/>
            <pc:sldMk cId="1236525648" sldId="264"/>
            <ac:spMk id="2" creationId="{07F0A5EA-8F58-7B88-9894-549476F657A2}"/>
          </ac:spMkLst>
        </pc:spChg>
        <pc:picChg chg="add mod">
          <ac:chgData name="Ishita Agarwal" userId="9b1f3c46e13ac02a" providerId="LiveId" clId="{53074408-A6D2-4CDF-9315-85EA5857A446}" dt="2023-05-19T12:12:51.682" v="296" actId="14100"/>
          <ac:picMkLst>
            <pc:docMk/>
            <pc:sldMk cId="1236525648" sldId="264"/>
            <ac:picMk id="3" creationId="{8E7B3C6D-F8F2-4F93-9EBF-90950449BA33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12215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450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77252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34961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584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1801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35400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44678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4477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1728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472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533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5077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143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5893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009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2477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51C9377-8670-468F-868C-3800B153CABF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86D5700-4398-4745-AD37-CFEDC4FB5C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6446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A0EEB-B6D7-9979-D427-049EAE19E8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Name</a:t>
            </a:r>
            <a:r>
              <a:rPr lang="en-US" dirty="0"/>
              <a:t>- Ishita Agarwal</a:t>
            </a:r>
            <a:br>
              <a:rPr lang="en-US" dirty="0"/>
            </a:br>
            <a:r>
              <a:rPr lang="en-US" b="1" dirty="0"/>
              <a:t>Reg No</a:t>
            </a:r>
            <a:r>
              <a:rPr lang="en-US" dirty="0"/>
              <a:t>-21BCE5060</a:t>
            </a:r>
            <a:br>
              <a:rPr lang="en-US" dirty="0"/>
            </a:br>
            <a:r>
              <a:rPr lang="en-US" b="1" dirty="0"/>
              <a:t>School</a:t>
            </a:r>
            <a:r>
              <a:rPr lang="en-US" dirty="0"/>
              <a:t>-SCOPE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6D4999-1BD6-511F-52A5-FC1DFEB095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4159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018F3-D6B1-509D-B8AE-017B16FB9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Experiences:-</a:t>
            </a:r>
            <a:endParaRPr lang="en-IN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A8EE4-FCCB-6CE6-00C1-C9AD88409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INTERNSHIP ON WEB DEVELOPMENT (Internship-studio) </a:t>
            </a:r>
          </a:p>
          <a:p>
            <a:pPr marL="0" indent="0">
              <a:buNone/>
            </a:pPr>
            <a:r>
              <a:rPr lang="en-IN" dirty="0"/>
              <a:t>		• Learned about HTML, CSS, and JavaScript </a:t>
            </a:r>
          </a:p>
          <a:p>
            <a:pPr marL="0" indent="0">
              <a:buNone/>
            </a:pPr>
            <a:r>
              <a:rPr lang="en-IN" dirty="0"/>
              <a:t>		• Made a fully functional website and made many forms and web page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Programming foundations with JavaScript, HTML, and CSS (with </a:t>
            </a:r>
            <a:r>
              <a:rPr lang="en-IN" dirty="0" err="1"/>
              <a:t>honors</a:t>
            </a:r>
            <a:r>
              <a:rPr lang="en-IN" dirty="0"/>
              <a:t>) from Coursera.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LinkedIn assessment badge in Python, Java, JavaScript, XML, CSS, </a:t>
            </a:r>
            <a:r>
              <a:rPr lang="en-IN" dirty="0" err="1"/>
              <a:t>FrontEnd</a:t>
            </a:r>
            <a:r>
              <a:rPr lang="en-IN" dirty="0"/>
              <a:t> development, HTML, OOPs, C, and C++</a:t>
            </a:r>
          </a:p>
        </p:txBody>
      </p:sp>
    </p:spTree>
    <p:extLst>
      <p:ext uri="{BB962C8B-B14F-4D97-AF65-F5344CB8AC3E}">
        <p14:creationId xmlns:p14="http://schemas.microsoft.com/office/powerpoint/2010/main" val="155847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D8E33-219C-84EE-10F2-51AC0E854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Projects:-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61FD1-5971-C745-BC4F-2F2610214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Last Moment Ticket Cancelling and Booking System</a:t>
            </a:r>
          </a:p>
          <a:p>
            <a:pPr marL="0" indent="0">
              <a:buNone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• Webpage is built to take data from those who want to book tickets after tickets are full and stored in a database with HTML, CSS, Python, and MySQL. </a:t>
            </a:r>
          </a:p>
          <a:p>
            <a:pPr marL="0" indent="0">
              <a:buNone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• It also takes data from those who want to cancel and thus full refund can be given by giving a ticket to that person who wants to cancel.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ython is connected with html and then data will be taken from form.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Another webpage for those who want to cancel ticket is created which shows if anyone wants ticket of that train by searching from database. 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Ticket will be cancelled of that person and given to that person who first filled form (those who want ticket)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199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369BE-5A9C-5A78-0C48-638B12A4BA9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2141538"/>
            <a:ext cx="10131425" cy="3649662"/>
          </a:xfrm>
        </p:spPr>
        <p:txBody>
          <a:bodyPr/>
          <a:lstStyle/>
          <a:p>
            <a:endParaRPr lang="en-US" dirty="0"/>
          </a:p>
          <a:p>
            <a:endParaRPr lang="en-IN" dirty="0"/>
          </a:p>
        </p:txBody>
      </p:sp>
      <p:pic>
        <p:nvPicPr>
          <p:cNvPr id="2050" name="Picture 1">
            <a:extLst>
              <a:ext uri="{FF2B5EF4-FFF2-40B4-BE49-F238E27FC236}">
                <a16:creationId xmlns:a16="http://schemas.microsoft.com/office/drawing/2014/main" id="{8555D685-1D14-A629-3C0C-4FE8EED8C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8" r="4610" b="6441"/>
          <a:stretch>
            <a:fillRect/>
          </a:stretch>
        </p:blipFill>
        <p:spPr bwMode="auto">
          <a:xfrm>
            <a:off x="685801" y="838200"/>
            <a:ext cx="5854700" cy="301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2">
            <a:extLst>
              <a:ext uri="{FF2B5EF4-FFF2-40B4-BE49-F238E27FC236}">
                <a16:creationId xmlns:a16="http://schemas.microsoft.com/office/drawing/2014/main" id="{66963204-A4C9-B33C-4C45-FA93FCB49E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83" r="37071" b="16682"/>
          <a:stretch/>
        </p:blipFill>
        <p:spPr bwMode="auto">
          <a:xfrm>
            <a:off x="685801" y="4395830"/>
            <a:ext cx="5797550" cy="1395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D5DB712-E3B9-6502-0D45-DDEC709480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1" y="3810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 take data from user who wants ticket.</a:t>
            </a: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66E703-E9F8-3875-D0CF-80A77AF556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1" y="3405943"/>
            <a:ext cx="3759362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b="1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b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ython is connected to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mysql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to take data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stored in </a:t>
            </a: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mysql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437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7B33A-B64B-91C3-DEDA-A49FE4BAC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Portfolio Website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898B07-B03B-3DCA-9044-421CD006F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6" y="2357307"/>
            <a:ext cx="5621967" cy="3196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30E2AB-8AA8-A7E7-F2E3-0A99BAA56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602" y="2357307"/>
            <a:ext cx="6207852" cy="3196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622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B3C6D-F8F2-4F93-9EBF-90950449B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73" y="113288"/>
            <a:ext cx="11977111" cy="658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2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7C474-36E8-37EA-25EE-FA5201FE5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PORTFOLIO WEBSITE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3FA4D7-61AC-09FF-4719-C0647C66B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42" y="2172749"/>
            <a:ext cx="5936742" cy="35737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EEAA2D-6F31-5CBF-29D3-B9A70AB0C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72749"/>
            <a:ext cx="6049498" cy="3573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6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79A65-C118-12B7-1ADD-7A1ABDBC7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Shopping Website</a:t>
            </a:r>
            <a:endParaRPr lang="en-IN" cap="non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91CAA8-51BB-E983-5ED7-0A608424C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96399"/>
            <a:ext cx="4856153" cy="26128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E85997-42E0-B49F-09C9-2F1263F0E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33" y="1793146"/>
            <a:ext cx="5391389" cy="22146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77E5F5-9839-0712-91CB-47A9584673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7202" y="4202884"/>
            <a:ext cx="7954577" cy="251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539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27</TotalTime>
  <Words>247</Words>
  <Application>Microsoft Office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Celestial</vt:lpstr>
      <vt:lpstr>Name- Ishita Agarwal Reg No-21BCE5060 School-SCOPE  </vt:lpstr>
      <vt:lpstr>Experiences:-</vt:lpstr>
      <vt:lpstr>Projects:-</vt:lpstr>
      <vt:lpstr>PowerPoint Presentation</vt:lpstr>
      <vt:lpstr>Portfolio Website</vt:lpstr>
      <vt:lpstr>PowerPoint Presentation</vt:lpstr>
      <vt:lpstr>PORTFOLIO WEBSITE</vt:lpstr>
      <vt:lpstr>Shopping Website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Name- Ishita Agarwal Reg No-21BCE5060 School-SCOPE </dc:title>
  <dc:creator>Ishita Agarwal</dc:creator>
  <cp:lastModifiedBy>Ishita Agarwal</cp:lastModifiedBy>
  <cp:revision>1</cp:revision>
  <dcterms:created xsi:type="dcterms:W3CDTF">2023-05-19T11:45:21Z</dcterms:created>
  <dcterms:modified xsi:type="dcterms:W3CDTF">2023-05-19T12:12:54Z</dcterms:modified>
</cp:coreProperties>
</file>

<file path=docProps/thumbnail.jpeg>
</file>